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oogle Sans Medium" panose="020B060402020202020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208" d="100"/>
          <a:sy n="208" d="100"/>
        </p:scale>
        <p:origin x="33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2y0461c0mKxmhJZGGMOaW1/Untitled?node-id=11%3A42&amp;scaling=scale-down&amp;page-id=0%3A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11b7f408-3cea-4958-a29a-9604bc13fd26-44e4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819738"/>
            <a:ext cx="75667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Vesta Residence </a:t>
            </a:r>
            <a:r>
              <a:rPr lang="en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 Design</a:t>
            </a:r>
            <a:endParaRPr sz="36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69663"/>
            <a:ext cx="4931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Amirtha Rajan PKS</a:t>
            </a:r>
            <a:endParaRPr sz="2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328F5A2-C187-452D-A4EF-ABC7D559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14" y="217674"/>
            <a:ext cx="2530304" cy="45585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694B98-8FDF-4E15-8CEF-0FFDEC9B4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77"/>
          <a:stretch/>
        </p:blipFill>
        <p:spPr>
          <a:xfrm>
            <a:off x="5059389" y="347776"/>
            <a:ext cx="2779637" cy="42476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Italian dish, so the prototype could be used in a usability study.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2B5577B-7D7F-4AE4-9280-0BF128EA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38" y="2159638"/>
            <a:ext cx="5509263" cy="14230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food quickly</a:t>
            </a:r>
            <a:endParaRPr dirty="0"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0577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Schedule option</a:t>
            </a:r>
            <a:endParaRPr dirty="0"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items in cart was not visible until checkout</a:t>
            </a:r>
            <a:endParaRPr dirty="0"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Items already added to cart was not shown on the product</a:t>
            </a:r>
            <a:endParaRPr dirty="0"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3744398" y="346564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 dirty="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588061" y="308004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 dirty="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1D008A-EF79-4DC4-B55D-0E998A4B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436" y="725200"/>
            <a:ext cx="2203725" cy="397014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0F26E74-E375-49EB-B87E-C0C5AC5C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38" y="639064"/>
            <a:ext cx="2251538" cy="4056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484861" y="864410"/>
            <a:ext cx="24213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availablitly on items in cart , where users has to go through menu and click view cart to see the existing item quantity added to cart ,to streamline this flow, I consolidated by make this quantities available and also added a elevated cart icon to the bottom of screen.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8"/>
          <p:cNvSpPr txBox="1"/>
          <p:nvPr/>
        </p:nvSpPr>
        <p:spPr>
          <a:xfrm>
            <a:off x="3219695" y="44815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 dirty="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39515" y="41725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 dirty="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252" name="Google Shape;252;p38"/>
          <p:cNvCxnSpPr/>
          <p:nvPr/>
        </p:nvCxnSpPr>
        <p:spPr>
          <a:xfrm>
            <a:off x="5818081" y="2766790"/>
            <a:ext cx="560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7486A8B-02C0-477D-A4E8-09BB2E83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00" y="762765"/>
            <a:ext cx="2518815" cy="389366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3BDA63C-88F9-4190-B936-002F578F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695" y="762765"/>
            <a:ext cx="2518815" cy="38936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8546744-04EA-4FE1-8B87-B4D881DC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17" y="1653325"/>
            <a:ext cx="2647215" cy="2512097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D32A7A58-A2A8-486A-B9AD-6A5C0201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475" y="1333976"/>
            <a:ext cx="2041397" cy="315565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32263137-E1DA-4973-A2B1-37F83FCDF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342" y="1038463"/>
            <a:ext cx="2041397" cy="3677703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528BAE6-BB6D-47E3-845A-8ED0D2017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75" y="1038463"/>
            <a:ext cx="1336689" cy="37190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351877" y="40293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63021" y="872701"/>
            <a:ext cx="22242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ordering an dish and checkout. It also met user needs for a quick oand schedule delivery option as well as more customization.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B45F1D6-CF58-49C5-9BCF-4CC954F7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193" y="1392276"/>
            <a:ext cx="6082321" cy="22974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a healthcare app located in US.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strives to deliver convenient and easy management of health and book appointments. They offer a wide spectrum of competitive service and monitoring.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targets all customers like commuters and workers who lack the time or ability to visit hospital and wait in queue for appointments.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June 2021.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52D8F-BC8A-436C-B80E-76599493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14" y="875259"/>
            <a:ext cx="1970760" cy="3777291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6C597FB-EA21-4086-94F7-5F57CFF8E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6"/>
          <a:stretch/>
        </p:blipFill>
        <p:spPr>
          <a:xfrm>
            <a:off x="5921407" y="1256961"/>
            <a:ext cx="1646517" cy="2997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illness, dependencies and records to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3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 really thinks about how to meet their needs.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book appointmetns as </a:t>
            </a: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desired! I would definitely use this app as a go-to for regular health checkups”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app, I learned that the first ideas for the app are only the beginning of the process. Usability studies and peer feedback influenced each iteration of the app’s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38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</a:t>
            </a:r>
            <a:r>
              <a:rPr lang="en-US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 If you’d like to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amirtharajanpks@hotmail.com</a:t>
            </a:r>
            <a:endParaRPr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book appointments.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that allows users to easily monitor and book appointments for doctors around you.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from conception to delivery.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run through hospitals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find doctors to get appointments.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clients, but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finding an doctor for appointment.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appointments for checkup or go to hospitals in-person.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maintaing health</a:t>
            </a:r>
            <a:endParaRPr dirty="0"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consulting doctor are not equipped with assistive technologies</a:t>
            </a:r>
            <a:endParaRPr dirty="0"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book from</a:t>
            </a:r>
            <a:endParaRPr dirty="0"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Richard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Richard is Family Man works as in IT Profession who lives in Brooklyn, NY. He is concerned with his lifestyle and surrounding</a:t>
            </a:r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4F8BA9-EACD-445E-9DAA-D6F31816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2" y="1002250"/>
            <a:ext cx="5770393" cy="3068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Richard’s user journey revealed how helpful it would be for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Vesta Residence app.</a:t>
            </a:r>
            <a:endParaRPr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2C22E0A-02E6-486D-A744-2E04E066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34" y="1084429"/>
            <a:ext cx="6275699" cy="3574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997</Words>
  <Application>Microsoft Office PowerPoint</Application>
  <PresentationFormat>On-screen Show (16:9)</PresentationFormat>
  <Paragraphs>117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Google Sans Medium</vt:lpstr>
      <vt:lpstr>Open Sans SemiBold</vt:lpstr>
      <vt:lpstr>Arial</vt:lpstr>
      <vt:lpstr>Open Sans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Amirtha_Rajan PKS</dc:creator>
  <cp:lastModifiedBy>Amirtha_Rajan PKS</cp:lastModifiedBy>
  <cp:revision>23</cp:revision>
  <dcterms:modified xsi:type="dcterms:W3CDTF">2021-07-16T12:01:51Z</dcterms:modified>
</cp:coreProperties>
</file>